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1" r:id="rId12"/>
    <p:sldId id="272" r:id="rId13"/>
    <p:sldId id="273" r:id="rId14"/>
    <p:sldId id="279" r:id="rId15"/>
    <p:sldId id="274" r:id="rId16"/>
    <p:sldId id="275" r:id="rId17"/>
    <p:sldId id="276" r:id="rId18"/>
  </p:sldIdLst>
  <p:sldSz cx="9144000" cy="5143500" type="screen16x9"/>
  <p:notesSz cx="6858000" cy="9144000"/>
  <p:embeddedFontLst>
    <p:embeddedFont>
      <p:font typeface="Average" panose="020B0604020202020204" charset="0"/>
      <p:regular r:id="rId20"/>
    </p:embeddedFont>
    <p:embeddedFont>
      <p:font typeface="Oswald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57" y="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3417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harismuneer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Wanderlust</a:t>
            </a:r>
            <a:endParaRPr dirty="0"/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 Android App which makes your travel experiences eternal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/>
            <a:r>
              <a:rPr lang="en-US">
                <a:hlinkClick r:id="rId3"/>
              </a:rPr>
              <a:t>Haris </a:t>
            </a:r>
            <a:r>
              <a:rPr lang="en-US" dirty="0">
                <a:hlinkClick r:id="rId3"/>
              </a:rPr>
              <a:t>Muneer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/>
            <a:r>
              <a:rPr lang="en-US" dirty="0"/>
              <a:t>https://www.linkedin.com/in/harismuneer/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6- Reduce Cognitive Load</a:t>
            </a:r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Lengthy form is compacted to fit a single display to avoid memory load.</a:t>
            </a:r>
            <a:endParaRPr>
              <a:solidFill>
                <a:srgbClr val="F3F3F3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E.g</a:t>
            </a:r>
            <a:endParaRPr>
              <a:solidFill>
                <a:srgbClr val="F3F3F3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The form of Create Journey is compacted to fit a single display.</a:t>
            </a:r>
            <a:endParaRPr>
              <a:solidFill>
                <a:srgbClr val="F3F3F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1275" y="619263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9263" y="1143338"/>
            <a:ext cx="1917651" cy="334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UI / UX Design Guidelines Followed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Universal Usability - Language Support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Visibility - Navigation Bar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Splash Screens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Audio Feedback using Text to Speech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Enhanced Accessibility - Providing a map with journeys as labels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1- Universal Usability: Language Support</a:t>
            </a:r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662200" cy="11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Providing the support to change language will make our apps usable for a broad range of users. Hence we have incorporated support for Urdu, English and Spanish.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6650" y="400375"/>
            <a:ext cx="2605650" cy="434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2- Visibility - Make Navigation Self-Evident</a:t>
            </a:r>
            <a:endParaRPr/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All the cool features and compelling content in the world won’t matter if people can’t find it. So don’t hide important features. Hence we have added a bottom navigation bar which presents the user with the most important modules at one place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311700" y="214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Enhanced Visibility – Navigation Bar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D7C0E6-7986-4C83-A30B-CBCD7E9A0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139" y="1025015"/>
            <a:ext cx="2277113" cy="371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08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3- Splash Screens</a:t>
            </a:r>
            <a:endParaRPr/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Splash screen is new trend in apps and its attractive for users, hence we incorporated it.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5C8849-9BD4-4C97-9603-C9C29EC2A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4101" y="1582075"/>
            <a:ext cx="2302016" cy="341404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4- Audio Feedback using Text to Speech</a:t>
            </a:r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The journey description can be read aloud for users with some vision problems. The pink coloured icon is the text to speech button.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7625AA-D16E-48CC-9D03-DFEB864DB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658" y="1718721"/>
            <a:ext cx="1764667" cy="313718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5108700" cy="10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5- Enhancing Accessibility: Using a    Map with Journeys as labels</a:t>
            </a:r>
            <a:endParaRPr/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242500" y="1971300"/>
            <a:ext cx="4935600" cy="8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A map is created with labels placed on those locations which the user has visited, making the corresponding journey easily accessible.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71D84B-0428-407F-BA7F-09918E5F6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416" y="445025"/>
            <a:ext cx="2293835" cy="40779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HCI Design Rules Followed</a:t>
            </a: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>
                <a:solidFill>
                  <a:srgbClr val="F3F3F3"/>
                </a:solidFill>
              </a:rPr>
              <a:t>Strive for consistency</a:t>
            </a:r>
            <a:endParaRPr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>
                <a:solidFill>
                  <a:srgbClr val="F3F3F3"/>
                </a:solidFill>
              </a:rPr>
              <a:t>Design dialogs to yield closure</a:t>
            </a:r>
            <a:endParaRPr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>
                <a:solidFill>
                  <a:srgbClr val="F3F3F3"/>
                </a:solidFill>
              </a:rPr>
              <a:t>Offer informative feedback</a:t>
            </a:r>
            <a:endParaRPr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>
                <a:solidFill>
                  <a:srgbClr val="F3F3F3"/>
                </a:solidFill>
              </a:rPr>
              <a:t>Prevention of errors</a:t>
            </a:r>
            <a:endParaRPr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>
                <a:solidFill>
                  <a:srgbClr val="F3F3F3"/>
                </a:solidFill>
              </a:rPr>
              <a:t>Keep users in control</a:t>
            </a:r>
            <a:endParaRPr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>
                <a:solidFill>
                  <a:srgbClr val="F3F3F3"/>
                </a:solidFill>
              </a:rPr>
              <a:t>Reduce Cognitive Load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650" y="695463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2950" y="1192412"/>
            <a:ext cx="1923051" cy="3418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1- Strive for Consistency</a:t>
            </a:r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3F3F3"/>
                </a:solidFill>
              </a:rPr>
              <a:t>Consistent look and feel of colors, fonts, terminology is maintained throughout the app.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11700" y="644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Consistent Theme</a:t>
            </a:r>
            <a:endParaRPr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650" y="78707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50" y="787066"/>
            <a:ext cx="2153650" cy="4330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7650" y="78707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875" y="1266478"/>
            <a:ext cx="1884001" cy="3349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85638" y="1277613"/>
            <a:ext cx="1917651" cy="334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69600" y="1232925"/>
            <a:ext cx="192172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2- Design Dialogs to yield Closure</a:t>
            </a:r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3F3F3"/>
                </a:solidFill>
              </a:rPr>
              <a:t>The user is shown the stages of the process, so after completion of process it gives the user a sense of accomplishment.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311700" y="214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Dialogs to Yield Closure</a:t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650" y="78707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8950" y="1284037"/>
            <a:ext cx="1923051" cy="3418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Shape 127"/>
          <p:cNvCxnSpPr/>
          <p:nvPr/>
        </p:nvCxnSpPr>
        <p:spPr>
          <a:xfrm>
            <a:off x="5769875" y="3710075"/>
            <a:ext cx="1457400" cy="4215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325" y="78707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625" y="1284025"/>
            <a:ext cx="1923051" cy="3418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3- Offer Informative Feedback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We tried to offer informative feedback on every action of user. </a:t>
            </a:r>
            <a:br>
              <a:rPr lang="en-GB">
                <a:solidFill>
                  <a:srgbClr val="F3F3F3"/>
                </a:solidFill>
              </a:rPr>
            </a:br>
            <a:br>
              <a:rPr lang="en-GB">
                <a:solidFill>
                  <a:srgbClr val="F3F3F3"/>
                </a:solidFill>
              </a:rPr>
            </a:br>
            <a:r>
              <a:rPr lang="en-GB">
                <a:solidFill>
                  <a:srgbClr val="F3F3F3"/>
                </a:solidFill>
              </a:rPr>
              <a:t>E.g </a:t>
            </a:r>
            <a:endParaRPr>
              <a:solidFill>
                <a:srgbClr val="F3F3F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3F3F3"/>
                </a:solidFill>
              </a:rPr>
              <a:t>Here an error message is shown that Internet isn’t connected, therefore the server can’t send the verification code for authentication.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650" y="37942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14163" y="871188"/>
            <a:ext cx="1882626" cy="33469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Shape 138"/>
          <p:cNvCxnSpPr/>
          <p:nvPr/>
        </p:nvCxnSpPr>
        <p:spPr>
          <a:xfrm>
            <a:off x="5697050" y="3201050"/>
            <a:ext cx="1383900" cy="4152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4- Prevention of Errors</a:t>
            </a:r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Due to proper validation we are handling prevention of errors according to golden rules. </a:t>
            </a:r>
            <a:endParaRPr dirty="0">
              <a:solidFill>
                <a:srgbClr val="F3F3F3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rgbClr val="F3F3F3"/>
                </a:solidFill>
              </a:rPr>
              <a:t>E.g</a:t>
            </a:r>
            <a:r>
              <a:rPr lang="en-GB" dirty="0">
                <a:solidFill>
                  <a:srgbClr val="F3F3F3"/>
                </a:solidFill>
              </a:rPr>
              <a:t> </a:t>
            </a:r>
            <a:endParaRPr dirty="0">
              <a:solidFill>
                <a:srgbClr val="F3F3F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In numeric field you can not write </a:t>
            </a:r>
            <a:r>
              <a:rPr lang="en-GB" dirty="0" err="1">
                <a:solidFill>
                  <a:srgbClr val="F3F3F3"/>
                </a:solidFill>
              </a:rPr>
              <a:t>english</a:t>
            </a:r>
            <a:r>
              <a:rPr lang="en-GB" dirty="0">
                <a:solidFill>
                  <a:srgbClr val="F3F3F3"/>
                </a:solidFill>
              </a:rPr>
              <a:t> alphabets. So user is stopped in the first place from making an error.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650" y="37942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2650" y="903425"/>
            <a:ext cx="1856550" cy="3300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5- Keep Users in Control</a:t>
            </a:r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User is the initiator of every action so he feels that he is in control over the app.</a:t>
            </a:r>
            <a:endParaRPr>
              <a:solidFill>
                <a:srgbClr val="F3F3F3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E.g </a:t>
            </a:r>
            <a:endParaRPr>
              <a:solidFill>
                <a:srgbClr val="F3F3F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3F3F3"/>
                </a:solidFill>
              </a:rPr>
              <a:t>User is in control to allow certain permissions for app.</a:t>
            </a:r>
            <a:br>
              <a:rPr lang="en-GB">
                <a:solidFill>
                  <a:srgbClr val="F3F3F3"/>
                </a:solidFill>
              </a:rPr>
            </a:br>
            <a:endParaRPr>
              <a:solidFill>
                <a:srgbClr val="F3F3F3"/>
              </a:solidFill>
            </a:endParaRP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650" y="37942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14950" y="899688"/>
            <a:ext cx="1881049" cy="334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449</Words>
  <Application>Microsoft Office PowerPoint</Application>
  <PresentationFormat>On-screen Show (16:9)</PresentationFormat>
  <Paragraphs>50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Average</vt:lpstr>
      <vt:lpstr>Oswald</vt:lpstr>
      <vt:lpstr>Arial</vt:lpstr>
      <vt:lpstr>Slate</vt:lpstr>
      <vt:lpstr>Wanderlust</vt:lpstr>
      <vt:lpstr>HCI Design Rules Followed</vt:lpstr>
      <vt:lpstr>1- Strive for Consistency</vt:lpstr>
      <vt:lpstr>Consistent Theme</vt:lpstr>
      <vt:lpstr>2- Design Dialogs to yield Closure</vt:lpstr>
      <vt:lpstr>Dialogs to Yield Closure</vt:lpstr>
      <vt:lpstr>3- Offer Informative Feedback</vt:lpstr>
      <vt:lpstr>4- Prevention of Errors</vt:lpstr>
      <vt:lpstr>5- Keep Users in Control</vt:lpstr>
      <vt:lpstr>6- Reduce Cognitive Load</vt:lpstr>
      <vt:lpstr>UI / UX Design Guidelines Followed </vt:lpstr>
      <vt:lpstr>1- Universal Usability: Language Support</vt:lpstr>
      <vt:lpstr>2- Visibility - Make Navigation Self-Evident</vt:lpstr>
      <vt:lpstr>Enhanced Visibility – Navigation Bar</vt:lpstr>
      <vt:lpstr>3- Splash Screens</vt:lpstr>
      <vt:lpstr>4- Audio Feedback using Text to Speech</vt:lpstr>
      <vt:lpstr>5- Enhancing Accessibility: Using a    Map with Journeys as labels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Wanderlust</dc:title>
  <cp:lastModifiedBy>Haris Muneer</cp:lastModifiedBy>
  <cp:revision>5</cp:revision>
  <dcterms:modified xsi:type="dcterms:W3CDTF">2018-07-03T08:04:46Z</dcterms:modified>
</cp:coreProperties>
</file>